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6" r:id="rId5"/>
    <p:sldId id="260" r:id="rId6"/>
    <p:sldId id="259" r:id="rId7"/>
    <p:sldId id="261" r:id="rId8"/>
    <p:sldId id="264" r:id="rId9"/>
    <p:sldId id="263" r:id="rId10"/>
    <p:sldId id="262" r:id="rId11"/>
    <p:sldId id="268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91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34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8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92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69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40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2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1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37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58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78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637D-E20C-49F2-A347-B5929158062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9CBE-6455-4D16-9ACA-CF4534003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6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43;&#1088;&#1091;&#1087;&#1087;&#1072;%20&#1088;&#1072;&#1085;&#1085;&#1077;&#1075;&#1086;%20&#1074;&#1086;&#1079;&#1088;&#1072;&#1089;&#1090;&#1072;1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413" y="213756"/>
            <a:ext cx="945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СП «Детский  сад №9»ГБОУ СОШ №9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г.о.Октябрьск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736976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Современные подходы к организации конструктивно- модельной деятельности детей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раннего возраста.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58" y="3322299"/>
            <a:ext cx="4552273" cy="2899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2927" y="4963886"/>
            <a:ext cx="4219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Подготовила :старший воспитатель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СП «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етский сад №9»ГБОУ СОШ №9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ГБОУ СОШ №9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г.о.Октябрьск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Калмыкова Ю.В.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4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528" y="274549"/>
            <a:ext cx="4583971" cy="611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9131" y="182265"/>
            <a:ext cx="4245832" cy="618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96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уппа раннего возраста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48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4525" y="1314450"/>
            <a:ext cx="8443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9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439388"/>
            <a:ext cx="9603275" cy="79564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36914"/>
            <a:ext cx="12192000" cy="5205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Основу конструктивно-модельной деятельности составляют развивающие,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игровые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технологии и методики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деятельностного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типа.	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технологичность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повседневной жизни: освоение разнообразных электронных игрушек, гаджетов и т.д.;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стремительное развитие науки и техники, автоматизация промышленных процессов;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инновационные процессы развития дошкольного образования как первого уровня основного общего образования;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развитие в конструировании мыслительных функций и способностей (наблюдательность, сообразительность, инициативность в принятии решений).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9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83" y="249383"/>
            <a:ext cx="11661569" cy="16148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П.Ф.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Каптерев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 особенности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возраста,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Прикосновение к жизни, искусству, творчеству. «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Говорунки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521" y="1326017"/>
            <a:ext cx="3958926" cy="527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2107" y="1326017"/>
            <a:ext cx="3958926" cy="527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862" y="2952704"/>
            <a:ext cx="2681829" cy="23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7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676"/>
            <a:ext cx="10515600" cy="577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Уголок «Юные конструкторы»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8624" y="1370730"/>
            <a:ext cx="3720072" cy="5108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59" y="1370730"/>
            <a:ext cx="3827388" cy="5108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947" y="992366"/>
            <a:ext cx="4184105" cy="557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62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самостоятельных игр надо компоновать в коробку геометрические формы вместе с материалами для обыгрывания.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885" y="1825625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4367" y="1614488"/>
            <a:ext cx="3636168" cy="484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" y="1487488"/>
            <a:ext cx="3731419" cy="497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21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01" y="1"/>
            <a:ext cx="10515600" cy="85023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Сюжетное конструирование.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6085" y="850233"/>
            <a:ext cx="4180114" cy="5573486"/>
          </a:xfrm>
          <a:ln>
            <a:solidFill>
              <a:schemeClr val="tx2"/>
            </a:solidFill>
          </a:ln>
          <a:effectLst>
            <a:softEdge rad="2032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1397" y="850233"/>
            <a:ext cx="4180115" cy="5573486"/>
          </a:xfrm>
          <a:ln>
            <a:solidFill>
              <a:schemeClr val="accent1">
                <a:lumMod val="50000"/>
              </a:schemeClr>
            </a:solidFill>
          </a:ln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23837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63" y="1"/>
            <a:ext cx="11726779" cy="11710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Темы, наиболее адекватные возрастным возможностям детей: горки, мебель, домики, транспорт.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621" y="1171075"/>
            <a:ext cx="4138863" cy="55184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9705" y="1140450"/>
            <a:ext cx="4161832" cy="554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12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295"/>
            <a:ext cx="10515600" cy="123524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Дорожки.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643" y="1347537"/>
            <a:ext cx="5504111" cy="509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9799" y="1184547"/>
            <a:ext cx="4374001" cy="542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014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379"/>
            <a:ext cx="10515600" cy="102127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Башенки.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263" y="1455977"/>
            <a:ext cx="3523241" cy="433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2712" y="1068779"/>
            <a:ext cx="4337810" cy="510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899" y="1068779"/>
            <a:ext cx="3895364" cy="519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41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126</Words>
  <Application>Microsoft Office PowerPoint</Application>
  <PresentationFormat>Произвольный</PresentationFormat>
  <Paragraphs>23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АКТУАЛЬНОСТЬ.</vt:lpstr>
      <vt:lpstr>П.Ф. Каптерев характеризует особенности детей раннего возраста, как «Прикосновение к жизни, искусству, творчеству. «Говорунки»»</vt:lpstr>
      <vt:lpstr>Уголок «Юные конструкторы»</vt:lpstr>
      <vt:lpstr>Для самостоятельных игр надо компоновать в коробку геометрические формы вместе с материалами для обыгрывания.</vt:lpstr>
      <vt:lpstr>Сюжетное конструирование.</vt:lpstr>
      <vt:lpstr>Темы, наиболее адекватные возрастным возможностям детей: горки, мебель, домики, транспорт.</vt:lpstr>
      <vt:lpstr>Дорожки.</vt:lpstr>
      <vt:lpstr>Башенки.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</cp:lastModifiedBy>
  <cp:revision>26</cp:revision>
  <dcterms:created xsi:type="dcterms:W3CDTF">2021-02-04T06:45:21Z</dcterms:created>
  <dcterms:modified xsi:type="dcterms:W3CDTF">2021-02-17T10:45:01Z</dcterms:modified>
</cp:coreProperties>
</file>