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4C599241-6926-101B-9992-00000B65C6F9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5E4C2-BEAB-4C11-83EC-51686FBA243E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BAF0D-1A2E-4736-9D95-0F032A90D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104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BAF0D-1A2E-4736-9D95-0F032A90D19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638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88F9-9CBB-4440-8A21-C9BFB95CBD57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C60B-3D10-4D64-B3EC-2E591E5B5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147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88F9-9CBB-4440-8A21-C9BFB95CBD57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C60B-3D10-4D64-B3EC-2E591E5B5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89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88F9-9CBB-4440-8A21-C9BFB95CBD57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C60B-3D10-4D64-B3EC-2E591E5B533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1580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88F9-9CBB-4440-8A21-C9BFB95CBD57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C60B-3D10-4D64-B3EC-2E591E5B5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317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88F9-9CBB-4440-8A21-C9BFB95CBD57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C60B-3D10-4D64-B3EC-2E591E5B533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8025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88F9-9CBB-4440-8A21-C9BFB95CBD57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C60B-3D10-4D64-B3EC-2E591E5B5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737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88F9-9CBB-4440-8A21-C9BFB95CBD57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C60B-3D10-4D64-B3EC-2E591E5B5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437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88F9-9CBB-4440-8A21-C9BFB95CBD57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C60B-3D10-4D64-B3EC-2E591E5B5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04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88F9-9CBB-4440-8A21-C9BFB95CBD57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C60B-3D10-4D64-B3EC-2E591E5B5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494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88F9-9CBB-4440-8A21-C9BFB95CBD57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C60B-3D10-4D64-B3EC-2E591E5B5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40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88F9-9CBB-4440-8A21-C9BFB95CBD57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C60B-3D10-4D64-B3EC-2E591E5B5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351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88F9-9CBB-4440-8A21-C9BFB95CBD57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C60B-3D10-4D64-B3EC-2E591E5B5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61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88F9-9CBB-4440-8A21-C9BFB95CBD57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C60B-3D10-4D64-B3EC-2E591E5B5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486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88F9-9CBB-4440-8A21-C9BFB95CBD57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C60B-3D10-4D64-B3EC-2E591E5B5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576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88F9-9CBB-4440-8A21-C9BFB95CBD57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C60B-3D10-4D64-B3EC-2E591E5B5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13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88F9-9CBB-4440-8A21-C9BFB95CBD57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C60B-3D10-4D64-B3EC-2E591E5B5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0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B88F9-9CBB-4440-8A21-C9BFB95CBD57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349C60B-3D10-4D64-B3EC-2E591E5B5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00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Relationship Id="rId9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Развитие творческих способностей детей дошкольного возраста с ЗПР, занятие с тестом </a:t>
            </a:r>
            <a:r>
              <a:rPr lang="ru-RU" dirty="0" smtClean="0"/>
              <a:t>«</a:t>
            </a:r>
            <a:r>
              <a:rPr lang="ru-RU" dirty="0" err="1" smtClean="0"/>
              <a:t>Булочки,печенье</a:t>
            </a:r>
            <a:r>
              <a:rPr lang="ru-RU" dirty="0" smtClean="0"/>
              <a:t> – всем на удивленье»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          Учитель-логопед</a:t>
            </a:r>
          </a:p>
          <a:p>
            <a:r>
              <a:rPr lang="ru-RU" dirty="0" smtClean="0"/>
              <a:t>                                </a:t>
            </a:r>
            <a:r>
              <a:rPr lang="ru-RU" dirty="0" smtClean="0"/>
              <a:t>СП «Детский сад №9»ГБОУ </a:t>
            </a:r>
            <a:r>
              <a:rPr lang="ru-RU" dirty="0"/>
              <a:t>С</a:t>
            </a:r>
            <a:r>
              <a:rPr lang="ru-RU" dirty="0" smtClean="0"/>
              <a:t>ОШ № </a:t>
            </a:r>
            <a:r>
              <a:rPr lang="ru-RU" dirty="0" smtClean="0"/>
              <a:t>9 </a:t>
            </a:r>
            <a:r>
              <a:rPr lang="ru-RU" dirty="0" err="1" smtClean="0"/>
              <a:t>г.о</a:t>
            </a:r>
            <a:r>
              <a:rPr lang="ru-RU" dirty="0" smtClean="0"/>
              <a:t>. Октябрьск</a:t>
            </a:r>
          </a:p>
          <a:p>
            <a:r>
              <a:rPr lang="ru-RU" dirty="0" smtClean="0"/>
              <a:t>                                              </a:t>
            </a:r>
            <a:r>
              <a:rPr lang="ru-RU" dirty="0" err="1" smtClean="0"/>
              <a:t>Пожалостина</a:t>
            </a:r>
            <a:r>
              <a:rPr lang="ru-RU" dirty="0" smtClean="0"/>
              <a:t> Анастасия Валерьевна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484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Знакомство детей с полным циклом приготовления изделий из теста: от раскатывания теста до выпечки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Педагог знакомит детей с противнем, показывает, как правильно нужно выкладывать на нем печенье или пирожки;</a:t>
            </a:r>
          </a:p>
          <a:p>
            <a:r>
              <a:rPr lang="ru-RU" dirty="0" smtClean="0"/>
              <a:t>Далее учитель-логопед учит детей смазывать пирожки маслом и взбитым яйцом;</a:t>
            </a:r>
          </a:p>
          <a:p>
            <a:r>
              <a:rPr lang="ru-RU" dirty="0" smtClean="0"/>
              <a:t>Родители дома, а педагог в Детском саду знакомит детей с духовкой, рассказывают, как внутри духовки выпекаются пирожки и печенье, предостерегают детей от самостоятельного пользования духовкой;</a:t>
            </a:r>
          </a:p>
          <a:p>
            <a:r>
              <a:rPr lang="ru-RU" dirty="0" smtClean="0"/>
              <a:t>На этом этапе педагог с помощью родителей учит детей как организовывать пространство вокруг себя, чтобы было удобно и приятно пить чай с пирожками.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521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651" y="394809"/>
            <a:ext cx="2916429" cy="2345332"/>
          </a:xfrm>
        </p:spPr>
      </p:pic>
      <p:pic>
        <p:nvPicPr>
          <p:cNvPr id="7" name="Рисунок 6" descr="Домашние ватрушки с творогом - 11 пошаговых фото в рецепт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30" y="355293"/>
            <a:ext cx="3232485" cy="2424364"/>
          </a:xfrm>
          <a:prstGeom prst="rect">
            <a:avLst/>
          </a:prstGeom>
        </p:spPr>
      </p:pic>
      <p:pic>
        <p:nvPicPr>
          <p:cNvPr id="8" name="Рисунок 7" descr="СЕЛЬСКАЯ БИБЛИОТЕКА: Блины и не только: Масленица в литератур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58" y="3590198"/>
            <a:ext cx="2582002" cy="2582002"/>
          </a:xfrm>
          <a:prstGeom prst="rect">
            <a:avLst/>
          </a:prstGeom>
        </p:spPr>
      </p:pic>
      <p:pic>
        <p:nvPicPr>
          <p:cNvPr id="9" name="Рисунок 8" descr="Имбирное печенье - Рецепт с пошаговыми фотографиями - Ням.ру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668253" y="3538061"/>
            <a:ext cx="3865813" cy="2382253"/>
          </a:xfrm>
          <a:prstGeom prst="rect">
            <a:avLst/>
          </a:prstGeom>
        </p:spPr>
      </p:pic>
      <p:pic>
        <p:nvPicPr>
          <p:cNvPr id="10" name="Рисунок 9" descr="Кухонная плита — Википедия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7" y="115100"/>
            <a:ext cx="2582002" cy="290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1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47537"/>
            <a:ext cx="8596668" cy="469382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Курс работы с тестом идёт в течении года;</a:t>
            </a:r>
          </a:p>
          <a:p>
            <a:pPr marL="0" indent="0">
              <a:buNone/>
            </a:pPr>
            <a:r>
              <a:rPr lang="ru-RU" dirty="0" smtClean="0"/>
              <a:t>- За это время дети приобретают навыки позитивного взаимодействия, совершенствуют знания сенсорных эталонов, становятся более социально адаптированными.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- Видя результаты своей работы, дети получают прилив энергии, сильные положительные эмоции, испытывают внутреннее удовлетворение, в них просыпаются творческие способности.</a:t>
            </a:r>
          </a:p>
          <a:p>
            <a:pPr>
              <a:buFontTx/>
              <a:buChar char="-"/>
            </a:pPr>
            <a:r>
              <a:rPr lang="ru-RU" dirty="0" smtClean="0"/>
              <a:t>Совершенствование коммуникативных навыков: дети учатся помогать друг другу, родителям, дружелюбно относится к гостям на занятиях, основам гостеприимства.</a:t>
            </a:r>
          </a:p>
          <a:p>
            <a:pPr>
              <a:buFontTx/>
              <a:buChar char="-"/>
            </a:pPr>
            <a:r>
              <a:rPr lang="ru-RU" dirty="0" smtClean="0"/>
              <a:t>- Работа с тестом способствует развитию эстетического вкуса у детей: они начинают понимать, какое печенье красивое, какое некрасивое и нуждается в переделке. Дети осознают, что красивый пирожок приятнее есть, чем некрасивый, учатся красиво и аккуратно накрывать нас стол, создавать вокруг себя уют и приятную атмосферу.</a:t>
            </a:r>
          </a:p>
          <a:p>
            <a:pPr>
              <a:buFontTx/>
              <a:buChar char="-"/>
            </a:pPr>
            <a:r>
              <a:rPr lang="ru-RU" dirty="0" smtClean="0"/>
              <a:t>- Совершенствование мелкой моторики рук. Руки становятся более сильными, пальцы – более гибкими.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46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Это занятие способствует развитию позитивных взаимоотношений в системе</a:t>
            </a:r>
            <a:br>
              <a:rPr lang="ru-RU" sz="2800" dirty="0" smtClean="0"/>
            </a:br>
            <a:r>
              <a:rPr lang="ru-RU" sz="2800" dirty="0" smtClean="0"/>
              <a:t> Ребенок-Родитель-Педагог</a:t>
            </a:r>
            <a:endParaRPr lang="ru-RU" sz="28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478" y="2160588"/>
            <a:ext cx="2903314" cy="3881437"/>
          </a:xfrm>
        </p:spPr>
      </p:pic>
    </p:spTree>
    <p:extLst>
      <p:ext uri="{BB962C8B-B14F-4D97-AF65-F5344CB8AC3E}">
        <p14:creationId xmlns:p14="http://schemas.microsoft.com/office/powerpoint/2010/main" val="333956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развития детей с Задержкой психического развития.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Одним из характерных признаков интеллектуальной недостаточности является недоразвитие высших психических функций;</a:t>
            </a:r>
          </a:p>
          <a:p>
            <a:r>
              <a:rPr lang="ru-RU" dirty="0" smtClean="0"/>
              <a:t>Отмечается недостаточное развитие творческих способностей;</a:t>
            </a:r>
          </a:p>
          <a:p>
            <a:r>
              <a:rPr lang="ru-RU" dirty="0" smtClean="0"/>
              <a:t>Замедленный темп речевого развития, наличие комплекса речевых нарушений, сочетание различных дефектов речи;</a:t>
            </a:r>
          </a:p>
          <a:p>
            <a:r>
              <a:rPr lang="ru-RU" dirty="0" smtClean="0"/>
              <a:t>Нарушения </a:t>
            </a:r>
            <a:r>
              <a:rPr lang="ru-RU" dirty="0" err="1" smtClean="0"/>
              <a:t>импрессивной</a:t>
            </a:r>
            <a:r>
              <a:rPr lang="ru-RU" dirty="0" smtClean="0"/>
              <a:t> речи характеризуется недостаточностью дифференциации речеслухового восприятия, речевых звуков, </a:t>
            </a:r>
            <a:r>
              <a:rPr lang="ru-RU" dirty="0" err="1" smtClean="0"/>
              <a:t>неразличением</a:t>
            </a:r>
            <a:r>
              <a:rPr lang="ru-RU" dirty="0" smtClean="0"/>
              <a:t> смысла отдельных слов, тонких оттенков речи;</a:t>
            </a:r>
          </a:p>
          <a:p>
            <a:r>
              <a:rPr lang="ru-RU" dirty="0" smtClean="0"/>
              <a:t>Экспрессивной речи этих детей свойственны нарушения звукопроизношения, бедность словарного запаса, недостаточная </a:t>
            </a:r>
            <a:r>
              <a:rPr lang="ru-RU" dirty="0" err="1" smtClean="0"/>
              <a:t>сформированность</a:t>
            </a:r>
            <a:r>
              <a:rPr lang="ru-RU" dirty="0" smtClean="0"/>
              <a:t> грамматического строя речи, наличие </a:t>
            </a:r>
            <a:r>
              <a:rPr lang="ru-RU" dirty="0" err="1" smtClean="0"/>
              <a:t>аграмматизмов</a:t>
            </a:r>
            <a:r>
              <a:rPr lang="ru-RU" dirty="0" smtClean="0"/>
              <a:t>, речевая </a:t>
            </a:r>
            <a:r>
              <a:rPr lang="ru-RU" dirty="0" err="1" smtClean="0"/>
              <a:t>инактивность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Незрелость эмоционально-волевой сферы, отсутствие познавательного интереса к занятиям;</a:t>
            </a:r>
          </a:p>
          <a:p>
            <a:r>
              <a:rPr lang="ru-RU" dirty="0" smtClean="0"/>
              <a:t>Нарушение ручной и артикуляционной моторики.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310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занятий: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Развитие творческих способностей;</a:t>
            </a:r>
          </a:p>
          <a:p>
            <a:r>
              <a:rPr lang="ru-RU" dirty="0" smtClean="0"/>
              <a:t>Развитие сенсорно-перцептивной сферы: формирование сенсорных эталонов формы и величины; развитие тактильной чувствительности рук, вкусовой чувствительности;</a:t>
            </a:r>
          </a:p>
          <a:p>
            <a:r>
              <a:rPr lang="ru-RU" dirty="0" smtClean="0"/>
              <a:t>Развитие мелкой моторики рук;</a:t>
            </a:r>
          </a:p>
          <a:p>
            <a:r>
              <a:rPr lang="ru-RU" dirty="0" smtClean="0"/>
              <a:t>Развитие речи, умения грамматически правильно строить предложения;</a:t>
            </a:r>
          </a:p>
          <a:p>
            <a:r>
              <a:rPr lang="ru-RU" dirty="0" smtClean="0"/>
              <a:t>Развитие эстетического вкуса у детей, воспитание аккуратности в работе;</a:t>
            </a:r>
          </a:p>
          <a:p>
            <a:r>
              <a:rPr lang="ru-RU" dirty="0" smtClean="0"/>
              <a:t>Формирование у детей тенденции доводить начатое дело до конца;</a:t>
            </a:r>
          </a:p>
          <a:p>
            <a:r>
              <a:rPr lang="ru-RU" dirty="0" smtClean="0"/>
              <a:t>Формирование у детей образа «полного цикла» трудового творческого процесса;</a:t>
            </a:r>
          </a:p>
          <a:p>
            <a:r>
              <a:rPr lang="ru-RU" dirty="0" smtClean="0"/>
              <a:t>Совершенствование коммуникативных навыков.</a:t>
            </a:r>
          </a:p>
        </p:txBody>
      </p:sp>
    </p:spTree>
    <p:extLst>
      <p:ext uri="{BB962C8B-B14F-4D97-AF65-F5344CB8AC3E}">
        <p14:creationId xmlns:p14="http://schemas.microsoft.com/office/powerpoint/2010/main" val="192861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занятий: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Сформировать у детей представление о тесте и о том, что можно из него приготовить;</a:t>
            </a:r>
          </a:p>
          <a:p>
            <a:r>
              <a:rPr lang="ru-RU" dirty="0" smtClean="0"/>
              <a:t>Формировать способности понимать и принимать творческие решения и создавать новые идеи;</a:t>
            </a:r>
          </a:p>
          <a:p>
            <a:r>
              <a:rPr lang="ru-RU" dirty="0" smtClean="0"/>
              <a:t>Познакомить детей с кухонными приспособлениями, необходимыми для работы с тестом: доска, скалка, формочки для печенья, </a:t>
            </a:r>
            <a:r>
              <a:rPr lang="ru-RU" dirty="0" err="1" smtClean="0"/>
              <a:t>пельменница</a:t>
            </a:r>
            <a:r>
              <a:rPr lang="ru-RU" dirty="0" smtClean="0"/>
              <a:t>, противень;</a:t>
            </a:r>
          </a:p>
          <a:p>
            <a:r>
              <a:rPr lang="ru-RU" dirty="0" smtClean="0"/>
              <a:t>Научить детей организовывать пространство вокруг себя так, чтобы было удобно и функционально;</a:t>
            </a:r>
          </a:p>
          <a:p>
            <a:r>
              <a:rPr lang="ru-RU" dirty="0" smtClean="0"/>
              <a:t>Научить детей приёмам взаимодействия между собой в процессе приготовления и потреблений изделий из теста;</a:t>
            </a:r>
          </a:p>
          <a:p>
            <a:r>
              <a:rPr lang="ru-RU" dirty="0" smtClean="0"/>
              <a:t>Научить детей правильно называть изделия, его компоненты, правильно строить предложения, содержащие информацию о процессе приготовления изделий из теста;</a:t>
            </a:r>
          </a:p>
          <a:p>
            <a:r>
              <a:rPr lang="ru-RU" dirty="0" smtClean="0"/>
              <a:t>Развивать мелкую моторику рук и координацию движений (мять тесто, лепить из него фигурки, вырезать из теста формочкой печенье различной формы, раскатывать тесто);</a:t>
            </a:r>
          </a:p>
          <a:p>
            <a:r>
              <a:rPr lang="ru-RU" dirty="0" smtClean="0"/>
              <a:t>Научить детей тактильно узнавать тесто, закрепить знание оттенков вкуса, совершенствовать понятия формы и величины (форма печенья, пельменей, пирожков, булочек, вареников).</a:t>
            </a:r>
          </a:p>
        </p:txBody>
      </p:sp>
    </p:spTree>
    <p:extLst>
      <p:ext uri="{BB962C8B-B14F-4D97-AF65-F5344CB8AC3E}">
        <p14:creationId xmlns:p14="http://schemas.microsoft.com/office/powerpoint/2010/main" val="224310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Подготовительный этап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677334" y="1930400"/>
            <a:ext cx="6830371" cy="400116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Дети знакомятся с формой кулинаров: передниками, колпаками, фартуками;</a:t>
            </a:r>
          </a:p>
          <a:p>
            <a:r>
              <a:rPr lang="ru-RU" dirty="0" smtClean="0"/>
              <a:t>Рассматривают изображения поваров, вспоминают, что делает мама дома, когда одевает передник;</a:t>
            </a:r>
          </a:p>
          <a:p>
            <a:r>
              <a:rPr lang="ru-RU" dirty="0" smtClean="0"/>
              <a:t>Учитель – логопед рассказывает истории о поварах, о том как они готовят пищу, как это интересно и как приятно есть пищу в удобной и комфортной обстановке;</a:t>
            </a:r>
          </a:p>
          <a:p>
            <a:r>
              <a:rPr lang="ru-RU" dirty="0" smtClean="0"/>
              <a:t>Учитель-логопед спрашивает детей, что они любят есть, если детям сложно ответить, педагог называет разнообразные блюда (которые знакомы детям) и спрашивает у них, что им нравится, а что нет;</a:t>
            </a:r>
          </a:p>
          <a:p>
            <a:r>
              <a:rPr lang="ru-RU" dirty="0" smtClean="0"/>
              <a:t>Родители дома проводят «экскурсию» по кухне. Важно, чтобы родитель перенес на ребенка положительный настрой для приготовления пищи, дал понять ребенку, что приготовление пищи не просто повседневный, а творческий процесс.</a:t>
            </a:r>
            <a:endParaRPr lang="ru-RU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0" name="TextBox1" r:id="rId2" imgW="57240" imgH="47520"/>
        </mc:Choice>
        <mc:Fallback>
          <p:control name="TextBox1" r:id="rId2" imgW="57240" imgH="47520">
            <p:pic>
              <p:nvPicPr>
                <p:cNvPr id="10" name="TextBox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77863" y="2562225"/>
                  <a:ext cx="55562" cy="4603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2447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hef 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4" y="764926"/>
            <a:ext cx="2443560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884" y="1616871"/>
            <a:ext cx="2837608" cy="3793594"/>
          </a:xfrm>
          <a:prstGeom prst="rect">
            <a:avLst/>
          </a:prstGeom>
        </p:spPr>
      </p:pic>
      <p:pic>
        <p:nvPicPr>
          <p:cNvPr id="6" name="Рисунок 5" descr="Ням.ру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011" y="1845270"/>
            <a:ext cx="1981200" cy="2028897"/>
          </a:xfrm>
          <a:prstGeom prst="rect">
            <a:avLst/>
          </a:prstGeom>
        </p:spPr>
      </p:pic>
      <p:pic>
        <p:nvPicPr>
          <p:cNvPr id="7" name="Рисунок 6" descr="семантика - Передник или фартук? - Русский язык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258707"/>
            <a:ext cx="2924173" cy="186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0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«Привыкание» к тесту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15189"/>
            <a:ext cx="8596668" cy="1756611"/>
          </a:xfrm>
        </p:spPr>
        <p:txBody>
          <a:bodyPr/>
          <a:lstStyle/>
          <a:p>
            <a:r>
              <a:rPr lang="ru-RU" dirty="0" smtClean="0"/>
              <a:t>Дети тактильно «знакомятся» с тестом, пытаются делить его на части (рвать или разрезать деревянной лопаточкой);</a:t>
            </a:r>
          </a:p>
          <a:p>
            <a:r>
              <a:rPr lang="ru-RU" dirty="0" smtClean="0"/>
              <a:t>Пробуют раскатывать тесто деревянной скалкой с помощью педагога;</a:t>
            </a:r>
          </a:p>
          <a:p>
            <a:r>
              <a:rPr lang="ru-RU" dirty="0" smtClean="0"/>
              <a:t>Педагог уделяет внимание совершенствованию взаимодействия детей друг с другом. Побуждает детей помогать друг другу.</a:t>
            </a:r>
          </a:p>
          <a:p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971800"/>
            <a:ext cx="2415652" cy="1806908"/>
          </a:xfrm>
          <a:prstGeom prst="rect">
            <a:avLst/>
          </a:prstGeom>
        </p:spPr>
      </p:pic>
      <p:pic>
        <p:nvPicPr>
          <p:cNvPr id="7" name="Рисунок 6" descr="Тесто на живых дрожжах для булочек - 14 пошаговых фото в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419" y="2971800"/>
            <a:ext cx="2343651" cy="1806908"/>
          </a:xfrm>
          <a:prstGeom prst="rect">
            <a:avLst/>
          </a:prstGeom>
        </p:spPr>
      </p:pic>
      <p:pic>
        <p:nvPicPr>
          <p:cNvPr id="8" name="Рисунок 7" descr="Тесто на живых дрожжах для булочек - 14 пошаговых фото в ..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517" y="2907158"/>
            <a:ext cx="2914003" cy="1936193"/>
          </a:xfrm>
          <a:prstGeom prst="rect">
            <a:avLst/>
          </a:prstGeom>
        </p:spPr>
      </p:pic>
      <p:pic>
        <p:nvPicPr>
          <p:cNvPr id="9" name="Объект 11" descr="Рецепт клубничного пирога - рецепт с фото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207" y="5013569"/>
            <a:ext cx="2485872" cy="1864404"/>
          </a:xfrm>
          <a:prstGeom prst="rect">
            <a:avLst/>
          </a:prstGeom>
        </p:spPr>
      </p:pic>
      <p:pic>
        <p:nvPicPr>
          <p:cNvPr id="10" name="Объект 13" descr="Пельмени из свинины и говядины - 15 пошаговых фото в рецепт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14" y="5013569"/>
            <a:ext cx="2412112" cy="1844431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054" name="Image1" r:id="rId2" imgW="104760" imgH="133200"/>
        </mc:Choice>
        <mc:Fallback>
          <p:control name="Image1" r:id="rId2" imgW="104760" imgH="133200">
            <p:pic>
              <p:nvPicPr>
                <p:cNvPr id="4" name="Image1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47937" y="4138863"/>
                  <a:ext cx="108284" cy="12992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56815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Непосредственное знакомство детей с приспособлениями для изделий из теста.</a:t>
            </a:r>
            <a:endParaRPr lang="ru-RU" dirty="0"/>
          </a:p>
        </p:txBody>
      </p:sp>
      <p:sp>
        <p:nvSpPr>
          <p:cNvPr id="19" name="Объект 1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Дети учатся из раскатанного теста выдавливать формочкой или </a:t>
            </a:r>
            <a:r>
              <a:rPr lang="ru-RU" dirty="0" err="1" smtClean="0"/>
              <a:t>пельменницей</a:t>
            </a:r>
            <a:r>
              <a:rPr lang="ru-RU" dirty="0" smtClean="0"/>
              <a:t> различные фигурки и формы (звездочки, треугольники, квадраты, пятиугольники), раскатывают шарики, лепят геометрические формы;</a:t>
            </a:r>
          </a:p>
          <a:p>
            <a:r>
              <a:rPr lang="ru-RU" dirty="0" smtClean="0"/>
              <a:t>Дети фантазируют, придумывают свои формы, учитель-логопед предлагает рассказать, на что похожи фигурки выдавленные ими из теста;</a:t>
            </a:r>
          </a:p>
          <a:p>
            <a:r>
              <a:rPr lang="ru-RU" dirty="0" smtClean="0"/>
              <a:t>Педагог знакомит детей с понятием «начинки», рассказывает о том, какие виды начинки бывают, спрашивает, как, по их мнению вкуснее: с начинкой или без;</a:t>
            </a:r>
          </a:p>
          <a:p>
            <a:r>
              <a:rPr lang="ru-RU" dirty="0" smtClean="0"/>
              <a:t>Педагог знакомит детей с разными видами пищи из теста с начинкой: пирогами, блинами, ватрушками, пельменями, варениками;</a:t>
            </a:r>
          </a:p>
          <a:p>
            <a:r>
              <a:rPr lang="ru-RU" dirty="0" smtClean="0"/>
              <a:t>Дети видят многообразие форм и пробуют что-либо сделать своими руками.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11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 descr="Печенье с апельсиновой цедрой - рецепт с фото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018" y="4861055"/>
            <a:ext cx="2146613" cy="1703647"/>
          </a:xfrm>
        </p:spPr>
      </p:pic>
      <p:pic>
        <p:nvPicPr>
          <p:cNvPr id="9" name="Рисунок 8" descr="Кексы с черной смородиной на простокваше - 10 пошаговых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74" y="249362"/>
            <a:ext cx="2377741" cy="1679826"/>
          </a:xfrm>
          <a:prstGeom prst="rect">
            <a:avLst/>
          </a:prstGeom>
        </p:spPr>
      </p:pic>
      <p:pic>
        <p:nvPicPr>
          <p:cNvPr id="10" name="Рисунок 9" descr="Рецепт имбирного печенья с глазурью - 26 пошаговых фото в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860" y="2861372"/>
            <a:ext cx="2527566" cy="1395664"/>
          </a:xfrm>
          <a:prstGeom prst="rect">
            <a:avLst/>
          </a:prstGeom>
        </p:spPr>
      </p:pic>
      <p:pic>
        <p:nvPicPr>
          <p:cNvPr id="11" name="Рисунок 10" descr="Имбирное печенье с медом - 9 пошаговых фото в рецепт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732" y="4946138"/>
            <a:ext cx="2648911" cy="1764837"/>
          </a:xfrm>
          <a:prstGeom prst="rect">
            <a:avLst/>
          </a:prstGeom>
        </p:spPr>
      </p:pic>
      <p:pic>
        <p:nvPicPr>
          <p:cNvPr id="12" name="Рисунок 11" descr="Лепим гирлянду из солёного теста вместе с ребёнком | Расти ..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410" y="2637073"/>
            <a:ext cx="2620211" cy="16755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8" y="2538663"/>
            <a:ext cx="3054702" cy="20410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996" y="249361"/>
            <a:ext cx="2090555" cy="192290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426" y="178534"/>
            <a:ext cx="2546942" cy="213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7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281</TotalTime>
  <Words>939</Words>
  <Application>Microsoft Office PowerPoint</Application>
  <PresentationFormat>Широкоэкранный</PresentationFormat>
  <Paragraphs>60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Аспект</vt:lpstr>
      <vt:lpstr>Развитие творческих способностей детей дошкольного возраста с ЗПР, занятие с тестом «Булочки,печенье – всем на удивленье»</vt:lpstr>
      <vt:lpstr>Особенности развития детей с Задержкой психического развития.</vt:lpstr>
      <vt:lpstr>Цели занятий:</vt:lpstr>
      <vt:lpstr>Задачи занятий:</vt:lpstr>
      <vt:lpstr>Подготовительный этап  </vt:lpstr>
      <vt:lpstr>Презентация PowerPoint</vt:lpstr>
      <vt:lpstr>«Привыкание» к тесту</vt:lpstr>
      <vt:lpstr>Непосредственное знакомство детей с приспособлениями для изделий из теста.</vt:lpstr>
      <vt:lpstr>Презентация PowerPoint</vt:lpstr>
      <vt:lpstr>Знакомство детей с полным циклом приготовления изделий из теста: от раскатывания теста до выпечки</vt:lpstr>
      <vt:lpstr>Презентация PowerPoint</vt:lpstr>
      <vt:lpstr>Результаты:</vt:lpstr>
      <vt:lpstr>Это занятие способствует развитию позитивных взаимоотношений в системе  Ребенок-Родитель-Педагог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usr</dc:creator>
  <cp:lastModifiedBy>Пользователь</cp:lastModifiedBy>
  <cp:revision>27</cp:revision>
  <dcterms:created xsi:type="dcterms:W3CDTF">2020-10-03T14:18:23Z</dcterms:created>
  <dcterms:modified xsi:type="dcterms:W3CDTF">2023-09-29T06:39:18Z</dcterms:modified>
</cp:coreProperties>
</file>